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7" r:id="rId5"/>
    <p:sldId id="263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99" d="100"/>
          <a:sy n="99" d="100"/>
        </p:scale>
        <p:origin x="-75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2267744" cy="1996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84673C8-C043-471C-8849-778201EEFF68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5221708-FA0C-4173-90FF-9EC70C29889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06680" cy="2304255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Georgia" panose="02040502050405020303" pitchFamily="18" charset="0"/>
                <a:cs typeface="BrowalliaUPC" panose="020B0604020202020204" pitchFamily="34" charset="-34"/>
              </a:rPr>
              <a:t>INTER-INSTITUTO</a:t>
            </a:r>
            <a:r>
              <a:rPr lang="es-ES" sz="3600" b="1" dirty="0" smtClean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s-E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s-E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s-E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1º ENCUENTRO IES RUGBY</a:t>
            </a:r>
            <a:br>
              <a:rPr lang="es-E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s-E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COMUNIDAD VALENCIANA</a:t>
            </a:r>
            <a:r>
              <a:rPr lang="es-E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s-E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s-ES" sz="36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ALICANTE</a:t>
            </a:r>
            <a:endParaRPr lang="es-ES" sz="3600" b="1" dirty="0">
              <a:solidFill>
                <a:srgbClr val="FFFF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21" y="3242783"/>
            <a:ext cx="3204864" cy="2821842"/>
          </a:xfrm>
          <a:prstGeom prst="rect">
            <a:avLst/>
          </a:prstGeom>
        </p:spPr>
      </p:pic>
      <p:pic>
        <p:nvPicPr>
          <p:cNvPr id="6" name="Picture 2" descr="http://4.bp.blogspot.com/-u4g-YApWWE8/VB7xbHtZ6FI/AAAAAAAAI0I/TU9OXp7NOq0/s1600/Logo%2BFRCV%2B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4" y="3300668"/>
            <a:ext cx="16737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briel\Desktop\escudo de españ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300668"/>
            <a:ext cx="18731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87755069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87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0183"/>
      </p:ext>
    </p:extLst>
  </p:cSld>
  <p:clrMapOvr>
    <a:masterClrMapping/>
  </p:clrMapOvr>
  <p:transition spd="slow" advClick="0" advTm="7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AGRADECEMOS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 FEDERACION VALENCIANA DE RUGBY</a:t>
            </a:r>
            <a:br>
              <a:rPr lang="es-ES" sz="3600" dirty="0" smtClean="0"/>
            </a:br>
            <a:endParaRPr lang="es-E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548680"/>
            <a:ext cx="1960067" cy="397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43128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488832" cy="129614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CAMPO DE JUEGO</a:t>
            </a:r>
            <a:br>
              <a:rPr lang="es-ES" dirty="0" smtClean="0">
                <a:latin typeface="Comic Sans MS" panose="030F0702030302020204" pitchFamily="66" charset="0"/>
              </a:rPr>
            </a:br>
            <a:r>
              <a:rPr lang="es-ES" sz="4000" dirty="0" smtClean="0">
                <a:latin typeface="Comic Sans MS" panose="030F0702030302020204" pitchFamily="66" charset="0"/>
              </a:rPr>
              <a:t> CLUB MONTEMAR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Gabriel\Desktop\CAMPO MONTEM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3" y="908720"/>
            <a:ext cx="8838825" cy="315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2749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LUGAR Y FECHA</a:t>
            </a:r>
            <a:r>
              <a:rPr lang="es-ES" dirty="0" smtClean="0"/>
              <a:t>	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sz="2800" b="1" dirty="0" smtClean="0">
              <a:latin typeface="Lucida Fax" panose="02060602050505020204" pitchFamily="18" charset="0"/>
            </a:endParaRPr>
          </a:p>
          <a:p>
            <a:r>
              <a:rPr lang="es-ES" sz="2800" b="1" dirty="0" smtClean="0">
                <a:latin typeface="Lucida Fax" panose="02060602050505020204" pitchFamily="18" charset="0"/>
              </a:rPr>
              <a:t>CLUB ATLETICO MONTEMAR (ALBUFERETA)</a:t>
            </a:r>
          </a:p>
          <a:p>
            <a:pPr marL="0" indent="0">
              <a:buNone/>
            </a:pPr>
            <a:r>
              <a:rPr lang="es-ES" sz="2800" b="1" dirty="0" smtClean="0">
                <a:latin typeface="Lucida Fax" panose="02060602050505020204" pitchFamily="18" charset="0"/>
              </a:rPr>
              <a:t>  C/VIRGILIO Nº 25</a:t>
            </a:r>
          </a:p>
          <a:p>
            <a:pPr marL="0" indent="0">
              <a:buNone/>
            </a:pPr>
            <a:r>
              <a:rPr lang="es-ES" sz="2800" b="1" dirty="0" smtClean="0">
                <a:latin typeface="Lucida Fax" panose="02060602050505020204" pitchFamily="18" charset="0"/>
              </a:rPr>
              <a:t>  03540, ALICANTE </a:t>
            </a:r>
          </a:p>
          <a:p>
            <a:pPr marL="0" indent="0">
              <a:buNone/>
            </a:pPr>
            <a:endParaRPr lang="es-ES" sz="2800" b="1" dirty="0" smtClean="0">
              <a:latin typeface="Lucida Fax" panose="02060602050505020204" pitchFamily="18" charset="0"/>
            </a:endParaRPr>
          </a:p>
          <a:p>
            <a:r>
              <a:rPr lang="es-ES" sz="2800" b="1" dirty="0" smtClean="0">
                <a:latin typeface="Lucida Fax" panose="02060602050505020204" pitchFamily="18" charset="0"/>
              </a:rPr>
              <a:t>VIERNES 19/2/16 </a:t>
            </a:r>
          </a:p>
          <a:p>
            <a:pPr marL="0" indent="0">
              <a:buNone/>
            </a:pPr>
            <a:r>
              <a:rPr lang="es-ES" sz="2800" b="1" dirty="0">
                <a:latin typeface="Lucida Fax" panose="02060602050505020204" pitchFamily="18" charset="0"/>
              </a:rPr>
              <a:t> </a:t>
            </a:r>
            <a:r>
              <a:rPr lang="es-ES" sz="2800" b="1" dirty="0" smtClean="0">
                <a:latin typeface="Lucida Fax" panose="02060602050505020204" pitchFamily="18" charset="0"/>
              </a:rPr>
              <a:t>  10:30HS A 14 HS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313353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1129" y="4581128"/>
            <a:ext cx="6048672" cy="1462759"/>
          </a:xfrm>
        </p:spPr>
        <p:txBody>
          <a:bodyPr>
            <a:normAutofit/>
          </a:bodyPr>
          <a:lstStyle/>
          <a:p>
            <a:r>
              <a:rPr lang="es-ES" sz="4400" dirty="0" smtClean="0">
                <a:latin typeface="Comic Sans MS" panose="030F0702030302020204" pitchFamily="66" charset="0"/>
              </a:rPr>
              <a:t>IES </a:t>
            </a:r>
            <a:r>
              <a:rPr lang="es-ES" sz="4400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PARTICIPANTES</a:t>
            </a:r>
            <a:endParaRPr lang="es-ES" sz="4400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EQUIPOS MASCULINOS&amp;FEMENINOS</a:t>
            </a:r>
          </a:p>
          <a:p>
            <a:r>
              <a:rPr lang="es-ES" dirty="0" smtClean="0"/>
              <a:t>IES LLOIXA SAN JUAN</a:t>
            </a:r>
          </a:p>
          <a:p>
            <a:r>
              <a:rPr lang="es-ES" dirty="0" smtClean="0"/>
              <a:t>IES PLAYA SAN JUAN</a:t>
            </a:r>
          </a:p>
          <a:p>
            <a:r>
              <a:rPr lang="es-ES" dirty="0" smtClean="0"/>
              <a:t>IES CABO HUERTAS</a:t>
            </a:r>
          </a:p>
          <a:p>
            <a:r>
              <a:rPr lang="es-ES" dirty="0" smtClean="0"/>
              <a:t>IES ANGEL DE LA GUARDA</a:t>
            </a:r>
          </a:p>
          <a:p>
            <a:r>
              <a:rPr lang="es-ES" dirty="0" smtClean="0"/>
              <a:t>IES SAGRADA FAMILIA ALICANTE</a:t>
            </a:r>
            <a:endParaRPr lang="es-ES" dirty="0"/>
          </a:p>
        </p:txBody>
      </p:sp>
      <p:pic>
        <p:nvPicPr>
          <p:cNvPr id="8194" name="Picture 2" descr="http://cache3.asset-cache.net/xt/465157196.jpg?v=1&amp;g=fs1%7C0%7CSKP183%7C57%7C196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44" y="1772816"/>
            <a:ext cx="2232248" cy="20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52590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P6qHif11L54/TA4czKqQCkI/AAAAAAAACJM/9z9r_dezjB0/s1600/escudo+lloixa+TRANS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5" y="764704"/>
            <a:ext cx="2054281" cy="28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ites.google.com/a/iescabodelahuerta.com/tei/_/rsrc/1410007191452/home/logo%20tutoritzaci%C3%B3%20entre%20igu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94" y="1403825"/>
            <a:ext cx="2285794" cy="21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esplayasanjuan.edu.gva.es/images/logoplay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7" y="4473771"/>
            <a:ext cx="2556289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yt3.ggpht.com/-k57gE9vJ9tY/AAAAAAAAAAI/AAAAAAAAAAA/FQNtPqHSa14/s88-c-k-no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556791"/>
            <a:ext cx="2019796" cy="2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recursosdecomunicacion.files.wordpress.com/2013/05/logo-san-josc3a9-trasparent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1869306" cy="21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6167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ACTIVIDADES GENERALES 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Baskerville Old Face" panose="02020602080505020303" pitchFamily="18" charset="0"/>
              </a:rPr>
              <a:t>ENTRADA EN CALOR (ESTACIONES):</a:t>
            </a:r>
          </a:p>
          <a:p>
            <a:pPr marL="514350" indent="-514350">
              <a:buFont typeface="+mj-lt"/>
              <a:buAutoNum type="arabicParenR"/>
            </a:pPr>
            <a:r>
              <a:rPr lang="es-ES" dirty="0">
                <a:latin typeface="Baskerville Old Face" panose="02020602080505020303" pitchFamily="18" charset="0"/>
              </a:rPr>
              <a:t> </a:t>
            </a:r>
            <a:r>
              <a:rPr lang="es-ES" dirty="0" smtClean="0">
                <a:latin typeface="Baskerville Old Face" panose="02020602080505020303" pitchFamily="18" charset="0"/>
              </a:rPr>
              <a:t>SACOS DE PLACAJE</a:t>
            </a:r>
          </a:p>
          <a:p>
            <a:pPr marL="514350" indent="-514350">
              <a:buFont typeface="+mj-lt"/>
              <a:buAutoNum type="arabicParenR"/>
            </a:pPr>
            <a:r>
              <a:rPr lang="es-ES" dirty="0">
                <a:latin typeface="Baskerville Old Face" panose="02020602080505020303" pitchFamily="18" charset="0"/>
              </a:rPr>
              <a:t> </a:t>
            </a:r>
            <a:r>
              <a:rPr lang="es-ES" dirty="0" smtClean="0">
                <a:latin typeface="Baskerville Old Face" panose="02020602080505020303" pitchFamily="18" charset="0"/>
              </a:rPr>
              <a:t>ESCUDOS DE CONTENCIÓN</a:t>
            </a:r>
          </a:p>
          <a:p>
            <a:pPr marL="514350" indent="-514350">
              <a:buFont typeface="+mj-lt"/>
              <a:buAutoNum type="arabicParenR"/>
            </a:pPr>
            <a:r>
              <a:rPr lang="es-ES" dirty="0">
                <a:latin typeface="Baskerville Old Face" panose="02020602080505020303" pitchFamily="18" charset="0"/>
              </a:rPr>
              <a:t> </a:t>
            </a:r>
            <a:r>
              <a:rPr lang="es-ES" dirty="0" smtClean="0">
                <a:latin typeface="Baskerville Old Face" panose="02020602080505020303" pitchFamily="18" charset="0"/>
              </a:rPr>
              <a:t>PASE Y RECEPCIÓN</a:t>
            </a:r>
          </a:p>
          <a:p>
            <a:pPr marL="514350" indent="-514350">
              <a:buFont typeface="+mj-lt"/>
              <a:buAutoNum type="arabicParenR"/>
            </a:pPr>
            <a:r>
              <a:rPr lang="es-ES" dirty="0">
                <a:latin typeface="Baskerville Old Face" panose="02020602080505020303" pitchFamily="18" charset="0"/>
              </a:rPr>
              <a:t> </a:t>
            </a:r>
            <a:r>
              <a:rPr lang="es-ES" dirty="0" smtClean="0">
                <a:latin typeface="Baskerville Old Face" panose="02020602080505020303" pitchFamily="18" charset="0"/>
              </a:rPr>
              <a:t>CALLEJÓN 2 VS 1, 3 VS 2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pic>
        <p:nvPicPr>
          <p:cNvPr id="6146" name="Picture 2" descr="http://3.bp.blogspot.com/_ABUhJVgzu2w/TSc-X-QJzMI/AAAAAAAAAIc/rWvRPy_isz4/s320/rugby_positions_4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90" y="1628800"/>
            <a:ext cx="27540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4342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01208"/>
            <a:ext cx="6408712" cy="864096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Comic Sans MS" panose="030F0702030302020204" pitchFamily="66" charset="0"/>
              </a:rPr>
              <a:t>FIXTURE ENCUENTRO</a:t>
            </a:r>
            <a:endParaRPr lang="es-ES" sz="40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82064"/>
              </p:ext>
            </p:extLst>
          </p:nvPr>
        </p:nvGraphicFramePr>
        <p:xfrm>
          <a:off x="827584" y="908720"/>
          <a:ext cx="5616624" cy="4095267"/>
        </p:xfrm>
        <a:graphic>
          <a:graphicData uri="http://schemas.openxmlformats.org/drawingml/2006/table">
            <a:tbl>
              <a:tblPr/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202560"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HORARIO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S.FAMILIA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11:00-11:10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A.GUARDA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11:15-11:25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S.FAMILIA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11:30-11:40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LLOIXA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11:45-11:55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LLOIXA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12:00-12:10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A.GUARDA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S.FAMILIA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12:15-12:25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LLOIXA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A.GUARDA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12:30-12:40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12:45-12:55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A.GUARDA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13:00-13:10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S.FAMILIA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LLOIXA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13:15-13:25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88039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SPONSORS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AMORINO</a:t>
            </a:r>
          </a:p>
          <a:p>
            <a:r>
              <a:rPr lang="es-ES" dirty="0" smtClean="0"/>
              <a:t>IVF SPAIN</a:t>
            </a:r>
          </a:p>
          <a:p>
            <a:r>
              <a:rPr lang="es-ES" dirty="0" smtClean="0"/>
              <a:t>JHAYBER</a:t>
            </a:r>
          </a:p>
          <a:p>
            <a:r>
              <a:rPr lang="es-ES" dirty="0" smtClean="0"/>
              <a:t>CORPS À L’AISE</a:t>
            </a:r>
          </a:p>
          <a:p>
            <a:r>
              <a:rPr lang="es-ES" dirty="0" smtClean="0"/>
              <a:t>MC DONALDS DR RICO</a:t>
            </a:r>
          </a:p>
          <a:p>
            <a:r>
              <a:rPr lang="es-ES" dirty="0" smtClean="0"/>
              <a:t>DAD AUDIO Y SONIDO </a:t>
            </a:r>
          </a:p>
          <a:p>
            <a:r>
              <a:rPr lang="es-ES" dirty="0" smtClean="0"/>
              <a:t>CASA MATIAS RESTO</a:t>
            </a:r>
          </a:p>
          <a:p>
            <a:endParaRPr lang="es-ES" dirty="0" smtClean="0"/>
          </a:p>
        </p:txBody>
      </p:sp>
      <p:pic>
        <p:nvPicPr>
          <p:cNvPr id="5122" name="Picture 2" descr="http://blogs.as.com/.a/6a00d83451bf7069e2017c357efadd970b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53238"/>
            <a:ext cx="3865303" cy="25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1595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briel\Desktop\logo_grande-Amor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620962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briel\Desktop\LOGO_VERTICAL_POSIT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73" y="632115"/>
            <a:ext cx="1683394" cy="16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encontramostumundo.files.wordpress.com/2012/10/logo_jhaybe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46" y="661646"/>
            <a:ext cx="1815720" cy="16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4.bp.blogspot.com/-23b3op1BukM/Vbi24fW4Z-I/AAAAAAAABnY/50xTJfvaZHs/s1600/logo%2Btr%25C3%25ADptico%2B%25282%25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33" y="2780928"/>
            <a:ext cx="4480077" cy="13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alicanterugby.es/wp-content/uploads/2015/09/doctorric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8757"/>
            <a:ext cx="1561284" cy="15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Gabriel\Desktop\LOGO DAD AUDI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59" y="4549660"/>
            <a:ext cx="1842788" cy="15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561960"/>
            <a:ext cx="1695072" cy="156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63610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932</TotalTime>
  <Words>168</Words>
  <Application>Microsoft Office PowerPoint</Application>
  <PresentationFormat>Presentación en pantalla (4:3)</PresentationFormat>
  <Paragraphs>98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NewsPrint</vt:lpstr>
      <vt:lpstr>INTER-INSTITUTO  1º ENCUENTRO IES RUGBY COMUNIDAD VALENCIANA ALICANTE</vt:lpstr>
      <vt:lpstr>CAMPO DE JUEGO  CLUB MONTEMAR</vt:lpstr>
      <vt:lpstr>LUGAR Y FECHA  </vt:lpstr>
      <vt:lpstr>IES PARTICIPANTES</vt:lpstr>
      <vt:lpstr>Presentación de PowerPoint</vt:lpstr>
      <vt:lpstr>ACTIVIDADES GENERALES </vt:lpstr>
      <vt:lpstr>FIXTURE ENCUENTRO</vt:lpstr>
      <vt:lpstr>SPONSORS</vt:lpstr>
      <vt:lpstr>Presentación de PowerPoint</vt:lpstr>
      <vt:lpstr>AGRADECEMOS  FEDERACION VALENCIANA DE RUGBY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ENCUENTRO IES RUGBY COMUNIDAD VALENCIANA ALICANTE</dc:title>
  <dc:creator>Gabriel</dc:creator>
  <cp:lastModifiedBy>noi</cp:lastModifiedBy>
  <cp:revision>40</cp:revision>
  <cp:lastPrinted>2016-02-09T14:16:31Z</cp:lastPrinted>
  <dcterms:created xsi:type="dcterms:W3CDTF">2016-01-28T17:46:45Z</dcterms:created>
  <dcterms:modified xsi:type="dcterms:W3CDTF">2016-02-09T15:53:09Z</dcterms:modified>
</cp:coreProperties>
</file>